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94" r:id="rId4"/>
    <p:sldId id="258" r:id="rId5"/>
    <p:sldId id="276" r:id="rId6"/>
    <p:sldId id="285" r:id="rId7"/>
    <p:sldId id="283" r:id="rId8"/>
    <p:sldId id="290" r:id="rId9"/>
    <p:sldId id="291" r:id="rId10"/>
    <p:sldId id="292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  <p14:sldId id="294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Data Science?" id="{D004E2EC-B2D2-4F95-A01D-C90D0CE95CDB}">
          <p14:sldIdLst>
            <p14:sldId id="276"/>
          </p14:sldIdLst>
        </p14:section>
        <p14:section name="03 Roles in Data Science" id="{DDD30065-BC03-4C9D-8FF2-52460EC9B4F4}">
          <p14:sldIdLst>
            <p14:sldId id="285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2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5072" autoAdjust="0"/>
  </p:normalViewPr>
  <p:slideViewPr>
    <p:cSldViewPr snapToGrid="0">
      <p:cViewPr varScale="1">
        <p:scale>
          <a:sx n="68" d="100"/>
          <a:sy n="68" d="100"/>
        </p:scale>
        <p:origin x="7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04-Jan-22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NLP for Research in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Pharma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955884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			–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110359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 	– Understood the Data Science 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55884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 	– DE, MLE, BA, 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 	– Step by Step explanation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981206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– Demo of profile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 		– 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–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logic of the team name, who you are, what you done and why you care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faced – Top 3 points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(Design Thinking) – 3 points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Scope - $ value &amp;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Diagram – logo and purpose in life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195269" y="5702889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an Archive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FC53C4-B671-4C32-A6A0-6E8920A2BB69}"/>
              </a:ext>
            </a:extLst>
          </p:cNvPr>
          <p:cNvSpPr/>
          <p:nvPr/>
        </p:nvSpPr>
        <p:spPr>
          <a:xfrm>
            <a:off x="1395663" y="2513597"/>
            <a:ext cx="4860758" cy="1118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488250-62BC-4799-A633-2B6591D43B4F}"/>
              </a:ext>
            </a:extLst>
          </p:cNvPr>
          <p:cNvSpPr/>
          <p:nvPr/>
        </p:nvSpPr>
        <p:spPr>
          <a:xfrm>
            <a:off x="1395663" y="3908258"/>
            <a:ext cx="4860758" cy="11189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D9FBC-B32B-4819-86F3-197E703D2311}"/>
              </a:ext>
            </a:extLst>
          </p:cNvPr>
          <p:cNvSpPr txBox="1"/>
          <p:nvPr/>
        </p:nvSpPr>
        <p:spPr>
          <a:xfrm>
            <a:off x="1624263" y="288839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37870-3E09-415E-B9C9-58AE71DBA5EB}"/>
              </a:ext>
            </a:extLst>
          </p:cNvPr>
          <p:cNvSpPr txBox="1"/>
          <p:nvPr/>
        </p:nvSpPr>
        <p:spPr>
          <a:xfrm>
            <a:off x="1624263" y="42830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Tier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8A107-AED5-4E99-9FC3-D4323DE9C731}"/>
              </a:ext>
            </a:extLst>
          </p:cNvPr>
          <p:cNvSpPr txBox="1"/>
          <p:nvPr/>
        </p:nvSpPr>
        <p:spPr>
          <a:xfrm>
            <a:off x="3101164" y="2906446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Beta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AEBAE-0E78-4519-8549-F712C3E1EB5E}"/>
              </a:ext>
            </a:extLst>
          </p:cNvPr>
          <p:cNvSpPr txBox="1"/>
          <p:nvPr/>
        </p:nvSpPr>
        <p:spPr>
          <a:xfrm>
            <a:off x="3110782" y="428306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Gamma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D6CEF7-F6EC-49BA-BA01-453CF96029C0}"/>
              </a:ext>
            </a:extLst>
          </p:cNvPr>
          <p:cNvGrpSpPr/>
          <p:nvPr/>
        </p:nvGrpSpPr>
        <p:grpSpPr>
          <a:xfrm>
            <a:off x="1395663" y="1383632"/>
            <a:ext cx="4265997" cy="696628"/>
            <a:chOff x="1395663" y="1383632"/>
            <a:chExt cx="3922295" cy="4794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590C40-E021-4137-92C1-CA7A5BB2DC51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87D1B-E10D-4728-92C7-B295F8D63117}"/>
                </a:ext>
              </a:extLst>
            </p:cNvPr>
            <p:cNvSpPr txBox="1"/>
            <p:nvPr/>
          </p:nvSpPr>
          <p:spPr>
            <a:xfrm>
              <a:off x="1624263" y="149373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5F4E0A-5F21-42A4-B287-33EC79CC5898}"/>
                </a:ext>
              </a:extLst>
            </p:cNvPr>
            <p:cNvSpPr txBox="1"/>
            <p:nvPr/>
          </p:nvSpPr>
          <p:spPr>
            <a:xfrm>
              <a:off x="3110782" y="1493739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Alpha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D2495C-382A-4288-BF50-C8F7440B93D4}"/>
                </a:ext>
              </a:extLst>
            </p:cNvPr>
            <p:cNvSpPr txBox="1"/>
            <p:nvPr/>
          </p:nvSpPr>
          <p:spPr>
            <a:xfrm>
              <a:off x="4707664" y="149373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1x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0B661-9733-4770-B036-E4EAF15E1568}"/>
              </a:ext>
            </a:extLst>
          </p:cNvPr>
          <p:cNvSpPr txBox="1"/>
          <p:nvPr/>
        </p:nvSpPr>
        <p:spPr>
          <a:xfrm>
            <a:off x="4729759" y="288839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2439-2287-4FF9-BAA3-0DE5D8761250}"/>
              </a:ext>
            </a:extLst>
          </p:cNvPr>
          <p:cNvSpPr txBox="1"/>
          <p:nvPr/>
        </p:nvSpPr>
        <p:spPr>
          <a:xfrm>
            <a:off x="4692890" y="428306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5x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A32017-C61B-4F16-8747-1B79EADDB9C4}"/>
              </a:ext>
            </a:extLst>
          </p:cNvPr>
          <p:cNvSpPr/>
          <p:nvPr/>
        </p:nvSpPr>
        <p:spPr>
          <a:xfrm>
            <a:off x="7128425" y="1761213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50ED1-8AEF-446C-80CA-7E1A0A135171}"/>
              </a:ext>
            </a:extLst>
          </p:cNvPr>
          <p:cNvSpPr txBox="1"/>
          <p:nvPr/>
        </p:nvSpPr>
        <p:spPr>
          <a:xfrm>
            <a:off x="7459745" y="186307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7EF6F5-B4D6-498A-85C5-C93A023B73CE}"/>
              </a:ext>
            </a:extLst>
          </p:cNvPr>
          <p:cNvSpPr txBox="1"/>
          <p:nvPr/>
        </p:nvSpPr>
        <p:spPr>
          <a:xfrm>
            <a:off x="8891369" y="1895593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CB7223-E4D4-490D-AEB5-50BF3EA6C45A}"/>
              </a:ext>
            </a:extLst>
          </p:cNvPr>
          <p:cNvSpPr/>
          <p:nvPr/>
        </p:nvSpPr>
        <p:spPr>
          <a:xfrm>
            <a:off x="8646657" y="1719990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245EB7-25FA-455C-8BF9-6B91508DAD4A}"/>
              </a:ext>
            </a:extLst>
          </p:cNvPr>
          <p:cNvSpPr/>
          <p:nvPr/>
        </p:nvSpPr>
        <p:spPr>
          <a:xfrm>
            <a:off x="10164889" y="1701943"/>
            <a:ext cx="1377901" cy="31115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8B63DB-7930-4188-B54A-649F98D49319}"/>
              </a:ext>
            </a:extLst>
          </p:cNvPr>
          <p:cNvSpPr txBox="1"/>
          <p:nvPr/>
        </p:nvSpPr>
        <p:spPr>
          <a:xfrm>
            <a:off x="10261744" y="1863071"/>
            <a:ext cx="131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Middleware</a:t>
            </a:r>
          </a:p>
        </p:txBody>
      </p:sp>
      <p:pic>
        <p:nvPicPr>
          <p:cNvPr id="2050" name="Picture 2" descr="Firebase Brand Guidelines">
            <a:extLst>
              <a:ext uri="{FF2B5EF4-FFF2-40B4-BE49-F238E27FC236}">
                <a16:creationId xmlns:a16="http://schemas.microsoft.com/office/drawing/2014/main" id="{2958D6F6-A0CA-45D5-A062-60678F880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82" y="2334261"/>
            <a:ext cx="1556265" cy="43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98D434-C99D-474A-9932-D20FF90A4E34}"/>
              </a:ext>
            </a:extLst>
          </p:cNvPr>
          <p:cNvSpPr txBox="1"/>
          <p:nvPr/>
        </p:nvSpPr>
        <p:spPr>
          <a:xfrm>
            <a:off x="7486540" y="272866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211091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4241</TotalTime>
  <Words>541</Words>
  <Application>Microsoft Office PowerPoint</Application>
  <PresentationFormat>Widescreen</PresentationFormat>
  <Paragraphs>148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770</cp:revision>
  <dcterms:created xsi:type="dcterms:W3CDTF">2021-05-29T21:16:01Z</dcterms:created>
  <dcterms:modified xsi:type="dcterms:W3CDTF">2022-01-04T16:35:38Z</dcterms:modified>
</cp:coreProperties>
</file>